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Benchmarking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Brandon </a:t>
            </a:r>
            <a:r>
              <a:rPr lang="en-US" dirty="0" err="1"/>
              <a:t>drontle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DDC4-1099-405D-9363-16563CBC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50F2-5602-4AB6-B6F4-A2A1964F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643" y="4195383"/>
            <a:ext cx="14203992" cy="44246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E10BB57A-D276-4AF8-A45E-CD862ED0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6" y="1859282"/>
            <a:ext cx="5887844" cy="41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84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AFE7-2AC6-4798-9E5E-48D29B62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A3F8E-93EB-460F-8A08-392E20B33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702155"/>
            <a:ext cx="11321791" cy="5743249"/>
          </a:xfrm>
        </p:spPr>
      </p:pic>
    </p:spTree>
    <p:extLst>
      <p:ext uri="{BB962C8B-B14F-4D97-AF65-F5344CB8AC3E}">
        <p14:creationId xmlns:p14="http://schemas.microsoft.com/office/powerpoint/2010/main" val="316427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6DB7-FFE8-4557-A092-252F1136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DA44-7B51-43C1-AE48-A13A5DD47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11B61-D752-45FA-ADFC-9E9DA495A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6" y="0"/>
            <a:ext cx="1189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7B0-BF1F-4D28-AC7F-24B2FBCB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C077-B207-4148-9200-4886F0688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56491-01E0-487D-9E0B-D37BDE7F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60"/>
            <a:ext cx="12192000" cy="66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85CE-796F-4C75-B1F2-65899819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0C749-76C2-41F6-A547-723F73F4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284C6-FEC1-45A1-8C0F-A704388B9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2" y="221319"/>
            <a:ext cx="10788566" cy="64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45B3-D3A3-4020-A7B6-E232C969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3D78-7167-4FC3-B8C9-99E5223A7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284AA-0410-43B0-9EAC-21CBDE0D0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393" y="0"/>
            <a:ext cx="832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1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EB98-B8A9-4BFC-8A94-12FD197C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014F0A-2E00-4C47-8F8A-A547DBB9D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629673"/>
            <a:ext cx="10558382" cy="5526171"/>
          </a:xfrm>
        </p:spPr>
      </p:pic>
    </p:spTree>
    <p:extLst>
      <p:ext uri="{BB962C8B-B14F-4D97-AF65-F5344CB8AC3E}">
        <p14:creationId xmlns:p14="http://schemas.microsoft.com/office/powerpoint/2010/main" val="252835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0D21-778B-4B8E-A86F-386D21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1C47-51CA-450E-8AE9-43A4AD0EB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D0132-410C-4C97-AB40-CC73A2EA8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636"/>
            <a:ext cx="12192000" cy="59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8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D3FF-983E-49A6-8799-211B4124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6131-7844-4B67-9610-C577742DC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It’s completely free!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Unique &amp; relevant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It’s safe!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Customizable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Good for business!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617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{7FB4FAB2-A512-4EC5-9AB3-7412245FB8C1}tf33552983_win32</Template>
  <TotalTime>21</TotalTime>
  <Words>21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Franklin Gothic Demi</vt:lpstr>
      <vt:lpstr>Wingdings 2</vt:lpstr>
      <vt:lpstr>DividendVTI</vt:lpstr>
      <vt:lpstr>Benchmarking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report</dc:title>
  <dc:creator>Brandon Drontle</dc:creator>
  <cp:lastModifiedBy>Brandon Drontle</cp:lastModifiedBy>
  <cp:revision>4</cp:revision>
  <dcterms:created xsi:type="dcterms:W3CDTF">2021-10-13T20:49:34Z</dcterms:created>
  <dcterms:modified xsi:type="dcterms:W3CDTF">2021-10-13T21:11:04Z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